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319" r:id="rId2"/>
    <p:sldId id="256" r:id="rId3"/>
    <p:sldId id="257" r:id="rId4"/>
    <p:sldId id="258" r:id="rId5"/>
    <p:sldId id="259" r:id="rId6"/>
    <p:sldId id="260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4"/>
    </p:embeddedFont>
    <p:embeddedFont>
      <p:font typeface="Comfortaa" panose="020B060402020202020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Medium" panose="020B0604020202020204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D52B8E-B8B4-475B-9F7A-71B9BD758AC0}">
  <a:tblStyle styleId="{27D52B8E-B8B4-475B-9F7A-71B9BD758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1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71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1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6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3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8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3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59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1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0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6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7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.TEST 3">
            <a:hlinkClick r:id="" action="ppaction://media"/>
            <a:extLst>
              <a:ext uri="{FF2B5EF4-FFF2-40B4-BE49-F238E27FC236}">
                <a16:creationId xmlns:a16="http://schemas.microsoft.com/office/drawing/2014/main" id="{47B2C035-E5D0-7156-208F-D55FFCA87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E00681-C2AD-0345-43C5-52F1E4F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5" y="852247"/>
            <a:ext cx="519185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82A91F-270B-DE09-CCAC-D7E390EC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FBEBF0-915E-9C0B-C6D9-69E7DCB2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780800"/>
            <a:ext cx="516327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2A82D0-E50B-E9B1-B73F-470FA502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E12BD3-8A17-F506-0119-463B6EEF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342F5-F04C-7043-9FDE-2DA88AB9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49" y="252089"/>
            <a:ext cx="521090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5BA2DC-7551-25B4-13B4-888216DF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A53BEA-4609-9CD5-0915-3974E126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0978DC-3587-7E47-0D39-29B377E44B80}"/>
              </a:ext>
            </a:extLst>
          </p:cNvPr>
          <p:cNvSpPr txBox="1"/>
          <p:nvPr/>
        </p:nvSpPr>
        <p:spPr>
          <a:xfrm>
            <a:off x="3102428" y="1971585"/>
            <a:ext cx="293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5956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8633-43E8-C2F9-5047-9A5B489B062D}"/>
              </a:ext>
            </a:extLst>
          </p:cNvPr>
          <p:cNvSpPr txBox="1"/>
          <p:nvPr/>
        </p:nvSpPr>
        <p:spPr>
          <a:xfrm>
            <a:off x="0" y="0"/>
            <a:ext cx="9218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a coincidence mixed with a bit of passion for food and cooking, So we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looked at the known systems which are made for restaurants and we wanted to make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one that is easy to use, fast and looks good and our journey began.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Name: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name it has a funny story, So us as team SAHM everyone of us wanted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name and trust me they were very weird names, So we decided to use a roulette to choose the name and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it.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18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Features: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can track all of your Items’ prices, Materials stock and restocking them,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profits, Bills and you can book tables for your customers with the desired time.</a:t>
            </a:r>
          </a:p>
        </p:txBody>
      </p:sp>
    </p:spTree>
    <p:extLst>
      <p:ext uri="{BB962C8B-B14F-4D97-AF65-F5344CB8AC3E}">
        <p14:creationId xmlns:p14="http://schemas.microsoft.com/office/powerpoint/2010/main" val="8144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900" y="2409021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SAHM   </a:t>
            </a:r>
            <a:r>
              <a:rPr lang="en" b="1" dirty="0">
                <a:solidFill>
                  <a:schemeClr val="lt1"/>
                </a:solidFill>
              </a:rPr>
              <a:t> KHAYAAL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6010C0-40B0-8D0F-2ED6-86A93325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7D31-7CD5-B367-E9C5-BA9C6379CDC6}"/>
              </a:ext>
            </a:extLst>
          </p:cNvPr>
          <p:cNvSpPr txBox="1"/>
          <p:nvPr/>
        </p:nvSpPr>
        <p:spPr>
          <a:xfrm>
            <a:off x="0" y="0"/>
            <a:ext cx="40623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1-C#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2-SQL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Used: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1-WinForms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2-Guna 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3-Bunifu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1-Visual Studio 2022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0D7F7-7466-E6CE-50E6-2A34FB32449C}"/>
              </a:ext>
            </a:extLst>
          </p:cNvPr>
          <p:cNvSpPr txBox="1"/>
          <p:nvPr/>
        </p:nvSpPr>
        <p:spPr>
          <a:xfrm>
            <a:off x="5224339" y="0"/>
            <a:ext cx="27638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Design Planning: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 Figma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Team Work: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1-GitHub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Videos &amp; Images: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1-DaVinci Resolve 18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4-Stream Elements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3-PhotoGimp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4-Krita</a:t>
            </a:r>
          </a:p>
        </p:txBody>
      </p:sp>
    </p:spTree>
    <p:extLst>
      <p:ext uri="{BB962C8B-B14F-4D97-AF65-F5344CB8AC3E}">
        <p14:creationId xmlns:p14="http://schemas.microsoft.com/office/powerpoint/2010/main" val="151501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323E593-3BA1-3ABE-135B-429A6DAE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235C-5ACC-8E37-F2A1-CC5553C096F3}"/>
              </a:ext>
            </a:extLst>
          </p:cNvPr>
          <p:cNvSpPr txBox="1"/>
          <p:nvPr/>
        </p:nvSpPr>
        <p:spPr>
          <a:xfrm>
            <a:off x="3111335" y="3722916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042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4D3F9-5909-24F0-76A5-276EA9D5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201" y="462702"/>
            <a:ext cx="6601597" cy="2972476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by</a:t>
            </a:r>
          </a:p>
          <a:p>
            <a:pPr marL="139700" indent="0">
              <a:buNone/>
            </a:pP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2000" b="1" dirty="0"/>
              <a:t>      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Hossam Walid</a:t>
            </a:r>
            <a:r>
              <a:rPr lang="en-US" sz="2000" b="1" dirty="0"/>
              <a:t>                     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Saeed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Aml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Rashwan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Ahmed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Gharieb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Khaled Mohamed                          Kareem Essam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</a:t>
            </a:r>
            <a:r>
              <a:rPr lang="ar-E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 Atef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E0CC3C-A9C1-EFB5-77A6-0F5A5289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22" y="3342503"/>
            <a:ext cx="1834978" cy="1800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DC2E0DEC-2E81-E9CB-DFA9-957F5D2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950B1E-B240-8AFF-32A7-F97A570F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045481-7637-D864-3A94-68EE615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57"/>
            <a:ext cx="4572000" cy="50965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C2923E7-A5AD-F04B-5506-151DE892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23457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A484BB-321E-95B7-3230-F8739AD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BFCDA-7C61-E387-72FA-396B95A7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914852"/>
            <a:ext cx="516327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612DB5-99E8-6E9D-1DEB-6A7BFBC6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0103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209</Words>
  <Application>Microsoft Office PowerPoint</Application>
  <PresentationFormat>On-screen Show (16:9)</PresentationFormat>
  <Paragraphs>58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Orbitron Medium</vt:lpstr>
      <vt:lpstr>Open Sans</vt:lpstr>
      <vt:lpstr>Roboto Condensed Light</vt:lpstr>
      <vt:lpstr>Baskerville Old Face</vt:lpstr>
      <vt:lpstr>Arial</vt:lpstr>
      <vt:lpstr>Orbitron</vt:lpstr>
      <vt:lpstr>Comfortaa</vt:lpstr>
      <vt:lpstr>eSports Campaign by Slidesgo</vt:lpstr>
      <vt:lpstr>PowerPoint Presentation</vt:lpstr>
      <vt:lpstr>SAHM    KHAYAAL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SAHM    KHAYAAL</dc:title>
  <cp:lastModifiedBy>Hossam Waleed Elsaiedahmed Abdelrahman</cp:lastModifiedBy>
  <cp:revision>5</cp:revision>
  <dcterms:modified xsi:type="dcterms:W3CDTF">2022-12-27T11:50:20Z</dcterms:modified>
</cp:coreProperties>
</file>